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38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0D7DB-D48A-46EC-8FB4-921B9B0DF5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D65B1C-5AAC-4B26-9DD1-20EDCB95BC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3FAA7-FA85-4F3B-92DB-A71F5FFF6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431CB-E73A-4007-94AF-0A5E636CD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4DAC38-7D49-4EC5-B89A-E5A349D7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654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D05CD-4B37-46D4-98A9-5224DA630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F9FFC8-35BD-4E13-893A-E1D9C899A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F27D3-7ACF-4AAA-A08A-A1B6A49B1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D516C-9E44-4D4D-8142-53CF6564C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949FE6-B992-4FAE-AB35-CA7B1C66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3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2E2F78-5721-406A-8497-B0FC4715B4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86EF1F-79E9-481D-941A-2D1EA079D5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9B8F4-015B-44AC-BCEA-AEA5E84FF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9A30A-A013-4C5E-9022-7753A1731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DDB18-88EC-4CB7-9101-A5054589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8D887-1DBE-4F61-9829-BA86C103B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00068-B089-4F53-97EB-56BC198D86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1BE03-E402-41C8-8FD2-4FB470E80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05274-6B02-4444-8696-3E283443C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EBD4A-65E7-4629-B15A-66C851D7E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01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50FB0-CD7A-441A-9247-5665EF9DD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D8F7B4-A658-46C4-938C-C27379611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64BF1-5E0A-4CBA-9FE7-4A0F81F2B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A40D5-B000-4667-98B2-850EB8E61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99F90-DA6C-4919-93F0-90B942118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84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31AB8-485D-49EE-AD6C-FF9DB060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22362-70C7-4CCC-86A9-5A4159F34C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E756A5-8DC4-4DBF-B7D4-B738ECD9A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570CC7-4601-425B-91F6-D1136D5FB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86A05-4CB7-4C60-A51D-42DFF923C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4834C-00CC-4A1C-A692-960F55CEF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84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72B09-CFBB-4E47-A41C-B2ABD8FD3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EDF714-C783-4BC8-8349-B05C04D0E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04167A-5C71-47F8-83A2-48A3B78D98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A1FB37-81EC-430F-9DE0-D4E0957BBC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0BFFE-245C-4D42-9DDF-954DBA2144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F832C0-1B06-403D-B236-6EDD1FE1B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70D788-5427-49CD-9539-960A4768C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9FBE98-CC05-460B-A18A-21D28319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8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43BFC-87B3-4BE9-9639-CFB68062F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1EECA4-A6C1-47FD-A83B-65F4D8BE2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3CAF97-925A-44BA-ACA9-3EE1B9CC5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1451DD-EC9F-465D-AA98-F17249486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64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C62624-7619-4CD3-A9DA-9AF8F688B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A646C-E8BD-40C1-8B93-70F2482BC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DB5427-F7AA-4BFB-9444-FA7E912F1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3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E67E7-8537-406D-A0CA-CA973FA05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C734B-20A7-4627-8C06-4849D502A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95D0BC-0617-4D1F-8CF0-CEC60FFA0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58B465-8409-4B65-9B3F-D6A5163C6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F1BDC8-DC75-4477-B879-8F1DACD7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25EEDA-6D93-4FA5-9AFE-07B962C74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9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B6A74-12CE-4B70-BE8B-A4B2F758F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A9D0FA-8F85-4C83-AC52-E33C5FC800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BEEAF2-54A4-42AB-ACF4-DE5AE9A0C7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EA8048-43C1-4B72-8F3A-44DF1E1D7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FAD49-C512-4D29-9523-0D5C1C80F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90430-EA98-49BA-8EF8-1889BFF9A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46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D5A5A2-9903-4133-A01A-FA9F88AD0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83D7A3-F4F1-4908-B618-DE6167975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4F53B-9A5D-47DA-AE06-1A4AB89580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0BF62-A1A4-4A56-88F4-75FD9D987E10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51CF1-F068-4F1E-BB61-A38EFB7307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5850A-2DDC-4482-8C86-6F76D886E2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74BB0-6E9A-4A1E-AB2D-1B4779C21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11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74C1CD-BDC3-4CCD-AC89-BEB852DD260E}"/>
              </a:ext>
            </a:extLst>
          </p:cNvPr>
          <p:cNvSpPr txBox="1"/>
          <p:nvPr/>
        </p:nvSpPr>
        <p:spPr>
          <a:xfrm>
            <a:off x="255373" y="230659"/>
            <a:ext cx="3229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IGOR Raw Data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5FF17C-8C45-4EDF-A8F4-9D06227E2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603" y="920835"/>
            <a:ext cx="10436793" cy="426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872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74C1CD-BDC3-4CCD-AC89-BEB852DD260E}"/>
              </a:ext>
            </a:extLst>
          </p:cNvPr>
          <p:cNvSpPr txBox="1"/>
          <p:nvPr/>
        </p:nvSpPr>
        <p:spPr>
          <a:xfrm>
            <a:off x="255373" y="230659"/>
            <a:ext cx="3229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SasView</a:t>
            </a:r>
            <a:r>
              <a:rPr lang="en-US" dirty="0"/>
              <a:t> Raw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F83459-5FFE-4314-B3D2-43984BA485DE}"/>
              </a:ext>
            </a:extLst>
          </p:cNvPr>
          <p:cNvSpPr txBox="1"/>
          <p:nvPr/>
        </p:nvSpPr>
        <p:spPr>
          <a:xfrm>
            <a:off x="6322544" y="230659"/>
            <a:ext cx="3229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SasView</a:t>
            </a:r>
            <a:r>
              <a:rPr lang="en-US" dirty="0"/>
              <a:t> </a:t>
            </a:r>
            <a:r>
              <a:rPr lang="en-US" dirty="0" err="1"/>
              <a:t>SigmaQ</a:t>
            </a:r>
            <a:r>
              <a:rPr lang="en-US" dirty="0"/>
              <a:t> / 2.35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993EBE-0613-4525-9FE5-802DB45C3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884" y="1795720"/>
            <a:ext cx="5819665" cy="3266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C614BD-F0A7-4FD6-AAAB-E0E0AC8E4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73" y="1795720"/>
            <a:ext cx="5450316" cy="326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546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Krycka, Kathryn (Fed)</dc:creator>
  <cp:lastModifiedBy>Krycka, Kathryn (Fed)</cp:lastModifiedBy>
  <cp:revision>1</cp:revision>
  <dcterms:created xsi:type="dcterms:W3CDTF">2018-05-09T15:36:38Z</dcterms:created>
  <dcterms:modified xsi:type="dcterms:W3CDTF">2018-05-09T15:42:53Z</dcterms:modified>
</cp:coreProperties>
</file>